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58" r:id="rId6"/>
    <p:sldId id="259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6229BB-887C-4714-AB68-287DDA1DD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JAVA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7C5E30-7E1C-4DE3-844C-63782A990C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INTELLIJ OBSŁUGA</a:t>
            </a:r>
          </a:p>
        </p:txBody>
      </p:sp>
    </p:spTree>
    <p:extLst>
      <p:ext uri="{BB962C8B-B14F-4D97-AF65-F5344CB8AC3E}">
        <p14:creationId xmlns:p14="http://schemas.microsoft.com/office/powerpoint/2010/main" val="373820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A828601-61E7-4679-9153-8134127E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1" y="35168"/>
            <a:ext cx="9461209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A295EAB-A761-4B67-8913-60E824737DF6}"/>
              </a:ext>
            </a:extLst>
          </p:cNvPr>
          <p:cNvSpPr txBox="1"/>
          <p:nvPr/>
        </p:nvSpPr>
        <p:spPr>
          <a:xfrm>
            <a:off x="9678085" y="1120676"/>
            <a:ext cx="24966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 tym miejscu możecie dokonać wielu zmian, które pozwolą dostosować </a:t>
            </a:r>
            <a:r>
              <a:rPr lang="pl-PL" sz="2400" dirty="0" err="1"/>
              <a:t>Intellij</a:t>
            </a:r>
            <a:r>
              <a:rPr lang="pl-PL" sz="2400" dirty="0"/>
              <a:t> do Waszych potrzeb.</a:t>
            </a:r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1286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CC1841-B066-4740-B329-5C36749CD793}"/>
              </a:ext>
            </a:extLst>
          </p:cNvPr>
          <p:cNvSpPr txBox="1"/>
          <p:nvPr/>
        </p:nvSpPr>
        <p:spPr>
          <a:xfrm>
            <a:off x="756138" y="1705708"/>
            <a:ext cx="1847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dirty="0">
              <a:solidFill>
                <a:prstClr val="white"/>
              </a:solidFill>
            </a:endParaRPr>
          </a:p>
          <a:p>
            <a:endParaRPr lang="pl-PL" sz="3200" dirty="0">
              <a:solidFill>
                <a:prstClr val="white"/>
              </a:solidFill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A100A7-AECF-42F0-A5C6-92038D2C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09" y="0"/>
            <a:ext cx="8201891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FEE4B5D-9A85-4D49-AE0B-5CF172ED150B}"/>
              </a:ext>
            </a:extLst>
          </p:cNvPr>
          <p:cNvSpPr txBox="1"/>
          <p:nvPr/>
        </p:nvSpPr>
        <p:spPr>
          <a:xfrm>
            <a:off x="298938" y="509954"/>
            <a:ext cx="30948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Podczas pierwszego</a:t>
            </a:r>
          </a:p>
          <a:p>
            <a:r>
              <a:rPr lang="pl-PL" sz="2400" dirty="0"/>
              <a:t>uruchomienia wybieramy jedną z dostępnych </a:t>
            </a:r>
            <a:r>
              <a:rPr lang="pl-PL" sz="2400" dirty="0" err="1"/>
              <a:t>templatek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r>
              <a:rPr lang="pl-PL" sz="2400" dirty="0"/>
              <a:t>W pracy programisty zalecane są ciemne interfejsy. Sprzyjają one długotrwałej pracy z kodem, nie męcząc oczu.</a:t>
            </a:r>
          </a:p>
        </p:txBody>
      </p:sp>
    </p:spTree>
    <p:extLst>
      <p:ext uri="{BB962C8B-B14F-4D97-AF65-F5344CB8AC3E}">
        <p14:creationId xmlns:p14="http://schemas.microsoft.com/office/powerpoint/2010/main" val="424386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938C576-05ED-4408-8F44-BA3222C4F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649113" cy="472505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57992BE-DACC-4771-A902-A0CD04252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88" y="19052"/>
            <a:ext cx="5649113" cy="470600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0FCB611-3A00-4659-AE6B-CA058822E337}"/>
              </a:ext>
            </a:extLst>
          </p:cNvPr>
          <p:cNvSpPr txBox="1"/>
          <p:nvPr/>
        </p:nvSpPr>
        <p:spPr>
          <a:xfrm>
            <a:off x="197874" y="5169877"/>
            <a:ext cx="532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tym kroku nie musimy wykonywać żadnej dodatkowej akcji, klikamy „</a:t>
            </a:r>
            <a:r>
              <a:rPr lang="pl-PL" dirty="0" err="1"/>
              <a:t>Next</a:t>
            </a:r>
            <a:r>
              <a:rPr lang="pl-PL" dirty="0"/>
              <a:t>…”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92DB621-D5A9-44F9-932C-A1AB7CBAC4A2}"/>
              </a:ext>
            </a:extLst>
          </p:cNvPr>
          <p:cNvSpPr txBox="1"/>
          <p:nvPr/>
        </p:nvSpPr>
        <p:spPr>
          <a:xfrm>
            <a:off x="6670431" y="5169876"/>
            <a:ext cx="532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tym kroku instalujemy dodatek podpowiadający składnię „</a:t>
            </a: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Oromotor</a:t>
            </a:r>
            <a:r>
              <a:rPr lang="pl-PL" dirty="0"/>
              <a:t> </a:t>
            </a:r>
            <a:r>
              <a:rPr lang="pl-PL" dirty="0" err="1"/>
              <a:t>X”i</a:t>
            </a:r>
            <a:r>
              <a:rPr lang="pl-PL" dirty="0"/>
              <a:t> przechodzimy dalej. 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97D97BC4-7698-44C9-9448-9E5DA1469A8D}"/>
              </a:ext>
            </a:extLst>
          </p:cNvPr>
          <p:cNvSpPr/>
          <p:nvPr/>
        </p:nvSpPr>
        <p:spPr>
          <a:xfrm>
            <a:off x="6542888" y="3521798"/>
            <a:ext cx="2057904" cy="688063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35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566CB4-546F-416A-879C-9D18F1B12492}"/>
              </a:ext>
            </a:extLst>
          </p:cNvPr>
          <p:cNvSpPr txBox="1">
            <a:spLocks/>
          </p:cNvSpPr>
          <p:nvPr/>
        </p:nvSpPr>
        <p:spPr>
          <a:xfrm>
            <a:off x="6324949" y="3137771"/>
            <a:ext cx="4271771" cy="31019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pl-PL" sz="3200" dirty="0"/>
              <a:t>Przystępujemy do utworzenia pierwszego projektu, klikając New Project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577AF6B-1164-4D36-A85F-1C6588F74D66}"/>
              </a:ext>
            </a:extLst>
          </p:cNvPr>
          <p:cNvSpPr/>
          <p:nvPr/>
        </p:nvSpPr>
        <p:spPr>
          <a:xfrm>
            <a:off x="1253672" y="1075668"/>
            <a:ext cx="46133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Po uruchomieniu programu ukazuje nam się ekran startowy</a:t>
            </a:r>
          </a:p>
        </p:txBody>
      </p:sp>
    </p:spTree>
    <p:extLst>
      <p:ext uri="{BB962C8B-B14F-4D97-AF65-F5344CB8AC3E}">
        <p14:creationId xmlns:p14="http://schemas.microsoft.com/office/powerpoint/2010/main" val="308354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F83A61A-3DF8-4A17-BA16-530DE5E98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30" y="0"/>
            <a:ext cx="5983293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EC7A766-F9A0-4455-BE10-A8750BD74269}"/>
              </a:ext>
            </a:extLst>
          </p:cNvPr>
          <p:cNvSpPr/>
          <p:nvPr/>
        </p:nvSpPr>
        <p:spPr>
          <a:xfrm>
            <a:off x="269631" y="855004"/>
            <a:ext cx="53046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Następnie z lewej zakładki wybieramy „Java” oraz w polu Project SDK mamy uprzednio zainstalowaną bibliotekę SDK.</a:t>
            </a:r>
          </a:p>
          <a:p>
            <a:r>
              <a:rPr lang="pl-PL" sz="2400" dirty="0"/>
              <a:t>Jeżeli potrzebujemy innej wybieramy ją z listy.</a:t>
            </a:r>
          </a:p>
          <a:p>
            <a:endParaRPr lang="pl-PL" sz="2400" dirty="0"/>
          </a:p>
          <a:p>
            <a:r>
              <a:rPr lang="pl-PL" sz="2400" dirty="0"/>
              <a:t>Klikamy </a:t>
            </a:r>
            <a:r>
              <a:rPr lang="pl-PL" sz="2400" dirty="0" err="1"/>
              <a:t>Next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2711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DECAB07-F87D-46FA-B42C-50A5B0715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8" y="0"/>
            <a:ext cx="600814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CCC0B9E-78CE-464A-BD32-CF251F5DFDF9}"/>
              </a:ext>
            </a:extLst>
          </p:cNvPr>
          <p:cNvSpPr txBox="1"/>
          <p:nvPr/>
        </p:nvSpPr>
        <p:spPr>
          <a:xfrm>
            <a:off x="7438292" y="1617784"/>
            <a:ext cx="3516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Wybieramy opcję „</a:t>
            </a:r>
            <a:r>
              <a:rPr lang="pl-PL" sz="3200" dirty="0" err="1"/>
              <a:t>Create</a:t>
            </a:r>
            <a:r>
              <a:rPr lang="pl-PL" sz="3200" dirty="0"/>
              <a:t> </a:t>
            </a:r>
            <a:r>
              <a:rPr lang="pl-PL" sz="3200" dirty="0" err="1"/>
              <a:t>project</a:t>
            </a:r>
            <a:r>
              <a:rPr lang="pl-PL" sz="3200" dirty="0"/>
              <a:t> from </a:t>
            </a:r>
            <a:r>
              <a:rPr lang="pl-PL" sz="3200" dirty="0" err="1"/>
              <a:t>template</a:t>
            </a:r>
            <a:r>
              <a:rPr lang="pl-PL" sz="3200" dirty="0"/>
              <a:t>” </a:t>
            </a:r>
          </a:p>
          <a:p>
            <a:r>
              <a:rPr lang="pl-PL" sz="3200" dirty="0"/>
              <a:t>i klikamy „</a:t>
            </a:r>
            <a:r>
              <a:rPr lang="pl-PL" sz="3200" dirty="0" err="1"/>
              <a:t>Next</a:t>
            </a:r>
            <a:r>
              <a:rPr lang="pl-PL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2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2D304019-8C8B-4B83-A4B7-852094A7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618" y="1224922"/>
            <a:ext cx="5916848" cy="249130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8E6E6231-0904-42AF-88DF-C4505997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4" y="29815"/>
            <a:ext cx="6031466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A295EAB-A761-4B67-8913-60E824737DF6}"/>
              </a:ext>
            </a:extLst>
          </p:cNvPr>
          <p:cNvSpPr txBox="1"/>
          <p:nvPr/>
        </p:nvSpPr>
        <p:spPr>
          <a:xfrm>
            <a:off x="179152" y="1529862"/>
            <a:ext cx="550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Podajemy nazwę projektu.</a:t>
            </a:r>
          </a:p>
          <a:p>
            <a:endParaRPr lang="pl-PL" sz="2400" dirty="0"/>
          </a:p>
          <a:p>
            <a:r>
              <a:rPr lang="pl-PL" sz="2400" dirty="0"/>
              <a:t>Wybieramy lokalizację.</a:t>
            </a:r>
          </a:p>
          <a:p>
            <a:endParaRPr lang="pl-PL" sz="2400" dirty="0"/>
          </a:p>
          <a:p>
            <a:r>
              <a:rPr lang="pl-PL" sz="2400" dirty="0"/>
              <a:t>Podajemy nazwę pakietu, w którym będą znajdowały się nasze projekty.</a:t>
            </a:r>
          </a:p>
          <a:p>
            <a:r>
              <a:rPr lang="pl-PL" sz="2400" dirty="0"/>
              <a:t>Base </a:t>
            </a:r>
            <a:r>
              <a:rPr lang="pl-PL" sz="2400" dirty="0" err="1"/>
              <a:t>package</a:t>
            </a:r>
            <a:r>
              <a:rPr lang="pl-PL" sz="2400" dirty="0"/>
              <a:t> to struktura folderów w w/w ścieżce dostępu, kolejne foldery rozdzielane są kropką.</a:t>
            </a:r>
          </a:p>
          <a:p>
            <a:endParaRPr lang="pl-PL" sz="2400" dirty="0"/>
          </a:p>
          <a:p>
            <a:r>
              <a:rPr lang="pl-PL" sz="2400" dirty="0"/>
              <a:t>Klikamy „</a:t>
            </a:r>
            <a:r>
              <a:rPr lang="pl-PL" sz="2400" dirty="0" err="1"/>
              <a:t>Finish</a:t>
            </a:r>
            <a:r>
              <a:rPr lang="pl-PL" sz="2400" dirty="0"/>
              <a:t>”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739705FC-2C43-41FD-9B64-6C2066763A81}"/>
              </a:ext>
            </a:extLst>
          </p:cNvPr>
          <p:cNvCxnSpPr/>
          <p:nvPr/>
        </p:nvCxnSpPr>
        <p:spPr>
          <a:xfrm flipV="1">
            <a:off x="5416062" y="2092569"/>
            <a:ext cx="2567353" cy="2162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81B4E5EA-9DE2-4B9F-9330-A2EF2EE9B85D}"/>
              </a:ext>
            </a:extLst>
          </p:cNvPr>
          <p:cNvCxnSpPr/>
          <p:nvPr/>
        </p:nvCxnSpPr>
        <p:spPr>
          <a:xfrm>
            <a:off x="1688123" y="1072662"/>
            <a:ext cx="9419478" cy="984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4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E9605BA-2916-4857-9FD7-FD0A0B6B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8" y="170777"/>
            <a:ext cx="11810720" cy="427799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A295EAB-A761-4B67-8913-60E824737DF6}"/>
              </a:ext>
            </a:extLst>
          </p:cNvPr>
          <p:cNvSpPr txBox="1"/>
          <p:nvPr/>
        </p:nvSpPr>
        <p:spPr>
          <a:xfrm>
            <a:off x="179152" y="4607169"/>
            <a:ext cx="11833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Tak wygląda nasz pierwszy projekt i utworzona w nim klasa.</a:t>
            </a:r>
          </a:p>
          <a:p>
            <a:endParaRPr lang="pl-PL" sz="2400" dirty="0"/>
          </a:p>
          <a:p>
            <a:r>
              <a:rPr lang="pl-PL" sz="2400" dirty="0"/>
              <a:t>Należy zwrócić uwagę, że klasa nazywa się tak samo jak plik – tak MUSI być zawsze – inaczej nie zadziała.</a:t>
            </a:r>
          </a:p>
        </p:txBody>
      </p:sp>
    </p:spTree>
    <p:extLst>
      <p:ext uri="{BB962C8B-B14F-4D97-AF65-F5344CB8AC3E}">
        <p14:creationId xmlns:p14="http://schemas.microsoft.com/office/powerpoint/2010/main" val="332459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65329CE-7934-46B7-9FCA-C9F605D0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6370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A295EAB-A761-4B67-8913-60E824737DF6}"/>
              </a:ext>
            </a:extLst>
          </p:cNvPr>
          <p:cNvSpPr txBox="1"/>
          <p:nvPr/>
        </p:nvSpPr>
        <p:spPr>
          <a:xfrm>
            <a:off x="4747846" y="3569676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Wybierzmy teraz z menu:</a:t>
            </a:r>
          </a:p>
          <a:p>
            <a:endParaRPr lang="pl-PL" sz="2400" dirty="0"/>
          </a:p>
          <a:p>
            <a:r>
              <a:rPr lang="pl-PL" sz="2400" dirty="0"/>
              <a:t>File-&gt;</a:t>
            </a:r>
            <a:r>
              <a:rPr lang="pl-PL" sz="2400" dirty="0" err="1"/>
              <a:t>Settings</a:t>
            </a:r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2603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</TotalTime>
  <Words>218</Words>
  <Application>Microsoft Office PowerPoint</Application>
  <PresentationFormat>Panoramiczny</PresentationFormat>
  <Paragraphs>32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Jon</vt:lpstr>
      <vt:lpstr>JAVA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Kama Kaczmarek</dc:creator>
  <cp:lastModifiedBy>Kama Kaczmarek</cp:lastModifiedBy>
  <cp:revision>23</cp:revision>
  <dcterms:created xsi:type="dcterms:W3CDTF">2021-04-10T14:08:54Z</dcterms:created>
  <dcterms:modified xsi:type="dcterms:W3CDTF">2021-04-20T18:17:12Z</dcterms:modified>
</cp:coreProperties>
</file>